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24" r:id="rId6"/>
    <p:sldId id="823" r:id="rId7"/>
    <p:sldId id="82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-1404" y="-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292572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22118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S2-2301343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#154AHE (e-meeting)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January 16th – 20th 2023,Elbonia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WG2#154AH</a:t>
            </a:r>
            <a:r>
              <a:rPr lang="en-US" altLang="zh-CN" sz="1300" dirty="0" smtClean="0">
                <a:solidFill>
                  <a:schemeClr val="bg1"/>
                </a:solidFill>
                <a:latin typeface="+mn-lt"/>
              </a:rPr>
              <a:t>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altLang="de-DE" sz="1300" baseline="0" dirty="0" smtClean="0">
                <a:solidFill>
                  <a:schemeClr val="bg1"/>
                </a:solidFill>
                <a:latin typeface="+mn-lt"/>
              </a:rPr>
              <a:t>Jan.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16-20,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smtClean="0"/>
              <a:t>FS_</a:t>
            </a:r>
            <a:r>
              <a:rPr lang="en-GB" sz="3600" b="1" dirty="0" smtClean="0"/>
              <a:t>NG_RTC/NG_RTC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</a:t>
            </a:r>
            <a:r>
              <a:rPr lang="en-US" altLang="zh-CN" b="1" dirty="0" smtClean="0"/>
              <a:t> work plan updates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2943870"/>
            <a:ext cx="8705300" cy="307755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</a:t>
            </a:r>
            <a:r>
              <a:rPr lang="en-US" altLang="zh-CN" sz="1800" b="1" dirty="0" smtClean="0"/>
              <a:t>TUs </a:t>
            </a:r>
            <a:r>
              <a:rPr lang="en-US" altLang="zh-CN" sz="1800" b="1" dirty="0" smtClean="0"/>
              <a:t>has been adjusted according to the delay of TR conclusion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The total TU is currently increased from 6 to 7.5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5 TU has been used to conclude the study, 0.5 TU has been used for normative phase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 smtClean="0"/>
              <a:t>2 TUs are left for normative phase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work plan is updated  according to the progress at #</a:t>
            </a:r>
            <a:r>
              <a:rPr lang="en-US" altLang="zh-CN" sz="1800" b="1" dirty="0" smtClean="0"/>
              <a:t>154AH:</a:t>
            </a:r>
            <a:endParaRPr lang="en-US" altLang="zh-CN" sz="18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  has no agenda item for FS_NG_RTC and NG_RTC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#154AH meeting: </a:t>
            </a:r>
            <a:r>
              <a:rPr lang="en-US" altLang="zh-CN" sz="1600" dirty="0" smtClean="0"/>
              <a:t>conclude </a:t>
            </a:r>
            <a:r>
              <a:rPr lang="en-US" altLang="zh-CN" sz="1600" dirty="0" smtClean="0"/>
              <a:t>TR; start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#155 to #156 meetings: continue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#157 meeting: to be decided if more TU is requested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568728"/>
          <a:ext cx="8417669" cy="1171210"/>
        </p:xfrm>
        <a:graphic>
          <a:graphicData uri="http://schemas.openxmlformats.org/drawingml/2006/table">
            <a:tbl>
              <a:tblPr/>
              <a:tblGrid>
                <a:gridCol w="842002"/>
                <a:gridCol w="882580"/>
                <a:gridCol w="781133"/>
                <a:gridCol w="618820"/>
                <a:gridCol w="536491"/>
                <a:gridCol w="536491"/>
                <a:gridCol w="536491"/>
                <a:gridCol w="518547"/>
                <a:gridCol w="527519"/>
                <a:gridCol w="527519"/>
                <a:gridCol w="527519"/>
                <a:gridCol w="527519"/>
                <a:gridCol w="527519"/>
                <a:gridCol w="527519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Feb,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Apr,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May,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Aug,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Oct,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Nov,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Jan,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Feb,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等线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等线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/>
                        </a:rPr>
                        <a:t>#149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 smtClean="0">
                          <a:latin typeface="等线"/>
                        </a:rPr>
                        <a:t>#150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151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152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153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154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154AH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155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 dirty="0">
                          <a:latin typeface="等线"/>
                        </a:rPr>
                        <a:t>#</a:t>
                      </a:r>
                      <a:r>
                        <a:rPr lang="en-US" sz="1000" b="1" dirty="0" smtClean="0">
                          <a:latin typeface="等线"/>
                        </a:rPr>
                        <a:t>156</a:t>
                      </a:r>
                      <a:endParaRPr 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157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SID/WID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Study Phase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Normative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Total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 dirty="0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dirty="0" smtClean="0">
                          <a:latin typeface="等线"/>
                        </a:rPr>
                        <a:t>FS_NG_RTC/NG_RTC</a:t>
                      </a:r>
                      <a:endParaRPr lang="en-US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latin typeface="等线"/>
                        </a:rPr>
                        <a:t>5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等线"/>
                        </a:rPr>
                        <a:t>2.5</a:t>
                      </a:r>
                      <a:endParaRPr lang="en-US" altLang="zh-CN" sz="1000" dirty="0">
                        <a:solidFill>
                          <a:schemeClr val="tx1"/>
                        </a:solidFill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 smtClean="0">
                          <a:latin typeface="等线"/>
                        </a:rPr>
                        <a:t>7.5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等线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0.5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latin typeface="等线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latin typeface="等线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FS_NG_RTC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SA2#154AH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24659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This is the last meeting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19 contributions were submitted and were all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For KI#1 (IMS Data Channel), procedures and corresponding IMS AS/DCMF services for solution 20 was updated and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Remaining editor’s note in KI#2 (AR communication) is removed.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KI#1 is concluded in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Consensus on solution to KI#3 was not reached, thus KI#3 will not progress in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IMS DC is not exempted when data off is activated, a LS is sent to SA1 </a:t>
            </a:r>
            <a:r>
              <a:rPr lang="en-GB" altLang="zh-CN" sz="1400" dirty="0" err="1" smtClean="0">
                <a:ea typeface="宋体"/>
                <a:cs typeface="Times New Roman"/>
              </a:rPr>
              <a:t>accrodingly</a:t>
            </a:r>
            <a:endParaRPr lang="en-GB" altLang="zh-CN" sz="1400" dirty="0" smtClean="0">
              <a:ea typeface="宋体"/>
              <a:cs typeface="Times New Roman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 on KI#1, KI#2 and KI#4.</a:t>
            </a:r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85%-&gt;100%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status </a:t>
            </a:r>
            <a:r>
              <a:rPr lang="en-US" altLang="zh-CN" b="1" dirty="0" smtClean="0"/>
              <a:t>after</a:t>
            </a:r>
            <a:r>
              <a:rPr lang="en-US" altLang="de-DE" b="1" dirty="0" smtClean="0"/>
              <a:t> </a:t>
            </a:r>
            <a:r>
              <a:rPr lang="en-US" altLang="de-DE" b="1" dirty="0" smtClean="0"/>
              <a:t>SA2#154AH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30534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This is the first meeting for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 contributions to 23.228 and 1 contribution to 23.502 were submitted and were all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Architectures of IMS DC and AR communication were technically endorsed</a:t>
            </a:r>
            <a:endParaRPr lang="en-GB" altLang="zh-CN" sz="1400" dirty="0" smtClean="0">
              <a:ea typeface="宋体"/>
              <a:cs typeface="Times New Roman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Enhancement to NRF based DCSF </a:t>
            </a:r>
            <a:r>
              <a:rPr lang="en-GB" altLang="zh-CN" sz="1400" dirty="0" smtClean="0">
                <a:ea typeface="宋体"/>
                <a:cs typeface="Times New Roman"/>
              </a:rPr>
              <a:t>service registration and discovery is agreed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normative work on KI#1, KI#2 and KI#4.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0%-&gt;10%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970014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36237</TotalTime>
  <Words>428</Words>
  <Application>Microsoft Office PowerPoint</Application>
  <PresentationFormat>全屏显示(4:3)</PresentationFormat>
  <Paragraphs>106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   FS_NG_RTC/NG_RTC Status Report</vt:lpstr>
      <vt:lpstr> FS_NG_RTC work plan updates</vt:lpstr>
      <vt:lpstr>FS_NG_RTC status after SA2#154AH</vt:lpstr>
      <vt:lpstr>NG_RTC status after SA2#154AH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R1</cp:lastModifiedBy>
  <cp:revision>1497</cp:revision>
  <dcterms:created xsi:type="dcterms:W3CDTF">2008-08-30T09:32:10Z</dcterms:created>
  <dcterms:modified xsi:type="dcterms:W3CDTF">2023-01-21T10:25:00Z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